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9" r:id="rId2"/>
  </p:sldIdLst>
  <p:sldSz cx="12192000" cy="6858000"/>
  <p:notesSz cx="6808788" cy="9940925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D680DD-6B3A-4271-A997-3615A14A4031}" type="datetimeFigureOut">
              <a:rPr lang="da-DK" smtClean="0"/>
              <a:t>08-04-2026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1038" y="4784725"/>
            <a:ext cx="5446712" cy="39131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4245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56038" y="944245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3D69B0-1895-4C4A-AC7B-AD349E9ECB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777509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/>
              <a:t>½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602796-BFCB-45FE-A0E1-E38C79C86C26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326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da-DK" dirty="0"/>
          </a:p>
        </p:txBody>
      </p:sp>
      <p:pic>
        <p:nvPicPr>
          <p:cNvPr id="7" name="Billed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594" y="196421"/>
            <a:ext cx="1800000" cy="2153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8412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Afsnitsoverskrif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pic>
        <p:nvPicPr>
          <p:cNvPr id="6" name="Billed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594" y="196421"/>
            <a:ext cx="1800000" cy="2153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3972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14630" y="857307"/>
            <a:ext cx="10515600" cy="833381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714630" y="1825625"/>
            <a:ext cx="10515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pic>
        <p:nvPicPr>
          <p:cNvPr id="6" name="Billed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07" t="30195" r="15384" b="35356"/>
          <a:stretch/>
        </p:blipFill>
        <p:spPr>
          <a:xfrm>
            <a:off x="131828" y="71380"/>
            <a:ext cx="1977057" cy="703547"/>
          </a:xfrm>
          <a:prstGeom prst="rect">
            <a:avLst/>
          </a:prstGeom>
        </p:spPr>
      </p:pic>
      <p:sp>
        <p:nvSpPr>
          <p:cNvPr id="5" name="Pladsholder til dato 3"/>
          <p:cNvSpPr>
            <a:spLocks noGrp="1"/>
          </p:cNvSpPr>
          <p:nvPr>
            <p:ph type="dt" sz="half" idx="2"/>
          </p:nvPr>
        </p:nvSpPr>
        <p:spPr>
          <a:xfrm>
            <a:off x="698154" y="6356350"/>
            <a:ext cx="12377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fld id="{CE71B630-D8DD-4F95-BD28-A22F3384E859}" type="datetime1">
              <a:rPr lang="da-DK" smtClean="0"/>
              <a:t>08-04-2026</a:t>
            </a:fld>
            <a:endParaRPr lang="da-DK"/>
          </a:p>
        </p:txBody>
      </p:sp>
      <p:sp>
        <p:nvSpPr>
          <p:cNvPr id="7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2325128" y="6356350"/>
            <a:ext cx="7543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bg2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8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10214918" y="6356350"/>
            <a:ext cx="113888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2"/>
                </a:solidFill>
              </a:defRPr>
            </a:lvl1pPr>
          </a:lstStyle>
          <a:p>
            <a:fld id="{325B610C-D79C-4EBF-B0CE-1182769B78C9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27798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pic>
        <p:nvPicPr>
          <p:cNvPr id="6" name="Billed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594" y="196421"/>
            <a:ext cx="1800000" cy="2153571"/>
          </a:xfrm>
          <a:prstGeom prst="rect">
            <a:avLst/>
          </a:prstGeom>
        </p:spPr>
      </p:pic>
      <p:sp>
        <p:nvSpPr>
          <p:cNvPr id="5" name="Pladsholder til dato 3"/>
          <p:cNvSpPr>
            <a:spLocks noGrp="1"/>
          </p:cNvSpPr>
          <p:nvPr>
            <p:ph type="dt" sz="half" idx="2"/>
          </p:nvPr>
        </p:nvSpPr>
        <p:spPr>
          <a:xfrm>
            <a:off x="698154" y="6356350"/>
            <a:ext cx="12377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fld id="{5B79CD49-D57F-4BFF-A036-90D07EF8AE60}" type="datetime1">
              <a:rPr lang="da-DK" smtClean="0"/>
              <a:t>08-04-2026</a:t>
            </a:fld>
            <a:endParaRPr lang="da-DK"/>
          </a:p>
        </p:txBody>
      </p:sp>
      <p:sp>
        <p:nvSpPr>
          <p:cNvPr id="7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2325128" y="6356350"/>
            <a:ext cx="7543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bg2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8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10214918" y="6356350"/>
            <a:ext cx="113888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2"/>
                </a:solidFill>
              </a:defRPr>
            </a:lvl1pPr>
          </a:lstStyle>
          <a:p>
            <a:fld id="{325B610C-D79C-4EBF-B0CE-1182769B78C9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8814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14630" y="857307"/>
            <a:ext cx="10639170" cy="833381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71463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pic>
        <p:nvPicPr>
          <p:cNvPr id="5" name="Billed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07" t="30195" r="15384" b="35356"/>
          <a:stretch/>
        </p:blipFill>
        <p:spPr>
          <a:xfrm>
            <a:off x="131828" y="71380"/>
            <a:ext cx="1977057" cy="703547"/>
          </a:xfrm>
          <a:prstGeom prst="rect">
            <a:avLst/>
          </a:prstGeom>
        </p:spPr>
      </p:pic>
      <p:sp>
        <p:nvSpPr>
          <p:cNvPr id="6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698154" y="6356350"/>
            <a:ext cx="12377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fld id="{7F92EA76-8DAA-48DD-AF10-09FC5D229DB2}" type="datetime1">
              <a:rPr lang="da-DK" smtClean="0"/>
              <a:t>08-04-2026</a:t>
            </a:fld>
            <a:endParaRPr lang="da-DK"/>
          </a:p>
        </p:txBody>
      </p:sp>
      <p:sp>
        <p:nvSpPr>
          <p:cNvPr id="7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2325128" y="6356350"/>
            <a:ext cx="7543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bg2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8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10214918" y="6356350"/>
            <a:ext cx="113888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2"/>
                </a:solidFill>
              </a:defRPr>
            </a:lvl1pPr>
          </a:lstStyle>
          <a:p>
            <a:fld id="{325B610C-D79C-4EBF-B0CE-1182769B78C9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06702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07980" y="513409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07980" y="1829447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707980" y="2653359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040392" y="1829447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040392" y="2653359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pic>
        <p:nvPicPr>
          <p:cNvPr id="7" name="Billed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07" t="30195" r="15384" b="35356"/>
          <a:stretch/>
        </p:blipFill>
        <p:spPr>
          <a:xfrm>
            <a:off x="131828" y="71380"/>
            <a:ext cx="1977057" cy="703547"/>
          </a:xfrm>
          <a:prstGeom prst="rect">
            <a:avLst/>
          </a:prstGeom>
        </p:spPr>
      </p:pic>
      <p:sp>
        <p:nvSpPr>
          <p:cNvPr id="8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698154" y="6356350"/>
            <a:ext cx="12377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fld id="{5B4C3442-669F-4D6A-9F45-636CF099B9C7}" type="datetime1">
              <a:rPr lang="da-DK" smtClean="0"/>
              <a:t>08-04-2026</a:t>
            </a:fld>
            <a:endParaRPr lang="da-DK"/>
          </a:p>
        </p:txBody>
      </p:sp>
      <p:sp>
        <p:nvSpPr>
          <p:cNvPr id="9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2325128" y="6356350"/>
            <a:ext cx="7543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bg2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10" name="Pladsholder til slidenummer 5"/>
          <p:cNvSpPr>
            <a:spLocks noGrp="1"/>
          </p:cNvSpPr>
          <p:nvPr>
            <p:ph type="sldNum" sz="quarter" idx="12"/>
          </p:nvPr>
        </p:nvSpPr>
        <p:spPr>
          <a:xfrm>
            <a:off x="10214918" y="6356350"/>
            <a:ext cx="113888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2"/>
                </a:solidFill>
              </a:defRPr>
            </a:lvl1pPr>
          </a:lstStyle>
          <a:p>
            <a:fld id="{325B610C-D79C-4EBF-B0CE-1182769B78C9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69064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14630" y="857307"/>
            <a:ext cx="10515600" cy="833381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pic>
        <p:nvPicPr>
          <p:cNvPr id="3" name="Billede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07" t="30195" r="15384" b="35356"/>
          <a:stretch/>
        </p:blipFill>
        <p:spPr>
          <a:xfrm>
            <a:off x="131828" y="71380"/>
            <a:ext cx="1977057" cy="703547"/>
          </a:xfrm>
          <a:prstGeom prst="rect">
            <a:avLst/>
          </a:prstGeom>
        </p:spPr>
      </p:pic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698154" y="6356350"/>
            <a:ext cx="12377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fld id="{84DB113B-D121-4428-BA68-5E6368CD4C57}" type="datetime1">
              <a:rPr lang="da-DK" smtClean="0"/>
              <a:t>08-04-2026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2325128" y="6356350"/>
            <a:ext cx="7543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bg2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10214918" y="6356350"/>
            <a:ext cx="113888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2"/>
                </a:solidFill>
              </a:defRPr>
            </a:lvl1pPr>
          </a:lstStyle>
          <a:p>
            <a:fld id="{325B610C-D79C-4EBF-B0CE-1182769B78C9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91659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714630" y="857307"/>
            <a:ext cx="10515600" cy="8333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dirty="0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1463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698154" y="6356350"/>
            <a:ext cx="12377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fld id="{1E1D40D6-36FF-4D99-8962-17DAF11E5AAE}" type="datetime1">
              <a:rPr lang="da-DK" smtClean="0"/>
              <a:t>08-04-2026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2325128" y="6356350"/>
            <a:ext cx="7543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bg2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10214918" y="6356350"/>
            <a:ext cx="113888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2"/>
                </a:solidFill>
              </a:defRPr>
            </a:lvl1pPr>
          </a:lstStyle>
          <a:p>
            <a:fld id="{325B610C-D79C-4EBF-B0CE-1182769B78C9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5244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 descr="Et billede, der indeholder kort&#10;&#10;Automatisk genereret beskrivelse">
            <a:extLst>
              <a:ext uri="{FF2B5EF4-FFF2-40B4-BE49-F238E27FC236}">
                <a16:creationId xmlns:a16="http://schemas.microsoft.com/office/drawing/2014/main" id="{C736A904-B6EC-4922-84D7-0E7D073858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1"/>
          <a:stretch/>
        </p:blipFill>
        <p:spPr>
          <a:xfrm>
            <a:off x="2000562" y="-15494"/>
            <a:ext cx="9608949" cy="6627493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DCA00BC5-9ED3-400D-B702-805FFE04AF7C}"/>
              </a:ext>
            </a:extLst>
          </p:cNvPr>
          <p:cNvSpPr/>
          <p:nvPr/>
        </p:nvSpPr>
        <p:spPr>
          <a:xfrm>
            <a:off x="2173981" y="0"/>
            <a:ext cx="1490958" cy="16765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Frederikshavn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Hjørring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Jammerbugt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Læsø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Brønderslev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Aalborg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Thisted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Morsø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Vesthimmerland</a:t>
            </a:r>
            <a:endParaRPr kumimoji="0" lang="da-DK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3BD77767-E928-4C7F-8C78-AEBDB3EA9BA0}"/>
              </a:ext>
            </a:extLst>
          </p:cNvPr>
          <p:cNvSpPr/>
          <p:nvPr/>
        </p:nvSpPr>
        <p:spPr>
          <a:xfrm>
            <a:off x="294596" y="755272"/>
            <a:ext cx="1281524" cy="15047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Herning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Ringkøbing-Skjern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Skive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Viborg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Lemvig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Struer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Holstebro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100" dirty="0">
                <a:solidFill>
                  <a:prstClr val="white"/>
                </a:solidFill>
                <a:latin typeface="Trebuchet MS"/>
              </a:rPr>
              <a:t>Ikast-Brande</a:t>
            </a:r>
            <a:endParaRPr kumimoji="0" lang="da-DK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ABC173D6-3DDE-41F4-BBE1-A6C2ED05E777}"/>
              </a:ext>
            </a:extLst>
          </p:cNvPr>
          <p:cNvSpPr/>
          <p:nvPr/>
        </p:nvSpPr>
        <p:spPr>
          <a:xfrm>
            <a:off x="392028" y="4597978"/>
            <a:ext cx="1184092" cy="18158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Herning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Ringkøbing-Skjern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Billund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Ikast-Brande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Vejle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Esbjerg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Kolding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Varde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Vejen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Fredericia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D1616663-45DF-4D2A-A44B-5E2E538A35AA}"/>
              </a:ext>
            </a:extLst>
          </p:cNvPr>
          <p:cNvSpPr/>
          <p:nvPr/>
        </p:nvSpPr>
        <p:spPr>
          <a:xfrm>
            <a:off x="1798804" y="5505879"/>
            <a:ext cx="1184092" cy="12988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100" dirty="0">
                <a:solidFill>
                  <a:prstClr val="white"/>
                </a:solidFill>
                <a:latin typeface="Trebuchet MS"/>
              </a:rPr>
              <a:t>Aa</a:t>
            </a:r>
            <a:r>
              <a:rPr kumimoji="0" lang="da-DK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benraa</a:t>
            </a:r>
            <a:endParaRPr kumimoji="0" lang="da-DK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Esbjerg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Haderslev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Kolding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Sønderborg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Tønder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Vejen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6112BC4F-AB0F-42C4-A2D4-7A32E920497C}"/>
              </a:ext>
            </a:extLst>
          </p:cNvPr>
          <p:cNvSpPr/>
          <p:nvPr/>
        </p:nvSpPr>
        <p:spPr>
          <a:xfrm>
            <a:off x="6915009" y="122871"/>
            <a:ext cx="1294928" cy="10702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Aalborg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Mariagerfjord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Rebild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Randers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Vesthimmerland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Viborg</a:t>
            </a: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DC3A219A-7D86-4A63-BFC6-30EAC15032EA}"/>
              </a:ext>
            </a:extLst>
          </p:cNvPr>
          <p:cNvSpPr/>
          <p:nvPr/>
        </p:nvSpPr>
        <p:spPr>
          <a:xfrm>
            <a:off x="8668657" y="217213"/>
            <a:ext cx="2257647" cy="25353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Helsingør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Ballerup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Fredensborg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Halsnæs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Furesø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Gribskov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Roskilde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Allerød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Egedal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Hillerød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Hørsholm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Frederikssund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Lyngby-Tårbæk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Gentofte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Gladsaxe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Herlev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Rudersdal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København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Frederiksberg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Dragør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Tårnby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Albertslund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Brøndby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Hvidovre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Glostrup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Ishøj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Rødovre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Vallensbæk</a:t>
            </a: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1439F818-6056-419A-A96B-81EC437C5AED}"/>
              </a:ext>
            </a:extLst>
          </p:cNvPr>
          <p:cNvSpPr/>
          <p:nvPr/>
        </p:nvSpPr>
        <p:spPr>
          <a:xfrm>
            <a:off x="7077517" y="1699454"/>
            <a:ext cx="1106632" cy="9351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Randers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Norddjurs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Syddjurs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Århus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Favrskov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7E603B0D-674F-48A5-9419-B3CD0450E083}"/>
              </a:ext>
            </a:extLst>
          </p:cNvPr>
          <p:cNvSpPr/>
          <p:nvPr/>
        </p:nvSpPr>
        <p:spPr>
          <a:xfrm>
            <a:off x="8344610" y="5898226"/>
            <a:ext cx="1756064" cy="9117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Lolland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Guldborsund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Vordingborg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6AADBAED-803C-4CEE-9776-A230B279AEC0}"/>
              </a:ext>
            </a:extLst>
          </p:cNvPr>
          <p:cNvSpPr/>
          <p:nvPr/>
        </p:nvSpPr>
        <p:spPr>
          <a:xfrm>
            <a:off x="1576120" y="2378040"/>
            <a:ext cx="1194113" cy="22199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Horsens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Vejle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Favrskov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Hedensted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Silkeborg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Skanderborg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Århus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Viborg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Randers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Ikast-Brande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Odder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Samsø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100" dirty="0">
                <a:solidFill>
                  <a:prstClr val="white"/>
                </a:solidFill>
                <a:latin typeface="Trebuchet MS"/>
              </a:rPr>
              <a:t>Herning</a:t>
            </a:r>
            <a:endParaRPr kumimoji="0" lang="da-DK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22ADAACD-2EF3-487C-97D3-0C1341CDE27D}"/>
              </a:ext>
            </a:extLst>
          </p:cNvPr>
          <p:cNvSpPr/>
          <p:nvPr/>
        </p:nvSpPr>
        <p:spPr>
          <a:xfrm>
            <a:off x="8488750" y="3291403"/>
            <a:ext cx="1230616" cy="25353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Næstved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Odsherred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Ringsted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Holbæk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Kalundborg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Slagelse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Sorø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Lejre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Roskilde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Greve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Solrød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Køge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Stevns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Faxe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Vordingborg</a:t>
            </a:r>
          </a:p>
        </p:txBody>
      </p:sp>
      <p:cxnSp>
        <p:nvCxnSpPr>
          <p:cNvPr id="17" name="Lige pilforbindelse 16">
            <a:extLst>
              <a:ext uri="{FF2B5EF4-FFF2-40B4-BE49-F238E27FC236}">
                <a16:creationId xmlns:a16="http://schemas.microsoft.com/office/drawing/2014/main" id="{A59BC922-EF71-4DC8-B4A6-726CCB4C4AEC}"/>
              </a:ext>
            </a:extLst>
          </p:cNvPr>
          <p:cNvCxnSpPr>
            <a:cxnSpLocks/>
          </p:cNvCxnSpPr>
          <p:nvPr/>
        </p:nvCxnSpPr>
        <p:spPr>
          <a:xfrm flipH="1">
            <a:off x="6182300" y="2212119"/>
            <a:ext cx="955617" cy="61775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Lige pilforbindelse 18">
            <a:extLst>
              <a:ext uri="{FF2B5EF4-FFF2-40B4-BE49-F238E27FC236}">
                <a16:creationId xmlns:a16="http://schemas.microsoft.com/office/drawing/2014/main" id="{EEAD5F77-23DD-4E6E-A3FA-12EE8497A1E6}"/>
              </a:ext>
            </a:extLst>
          </p:cNvPr>
          <p:cNvCxnSpPr>
            <a:cxnSpLocks/>
          </p:cNvCxnSpPr>
          <p:nvPr/>
        </p:nvCxnSpPr>
        <p:spPr>
          <a:xfrm flipH="1">
            <a:off x="5438975" y="1116177"/>
            <a:ext cx="1491761" cy="84994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Lige pilforbindelse 20">
            <a:extLst>
              <a:ext uri="{FF2B5EF4-FFF2-40B4-BE49-F238E27FC236}">
                <a16:creationId xmlns:a16="http://schemas.microsoft.com/office/drawing/2014/main" id="{387D5E8C-AA79-41CA-A61E-8EF3ABBF1537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3664939" y="838269"/>
            <a:ext cx="697834" cy="27790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Lige pilforbindelse 22">
            <a:extLst>
              <a:ext uri="{FF2B5EF4-FFF2-40B4-BE49-F238E27FC236}">
                <a16:creationId xmlns:a16="http://schemas.microsoft.com/office/drawing/2014/main" id="{7843FF32-F841-4520-A0EE-9A26F5D39DD1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1576120" y="1507648"/>
            <a:ext cx="1737922" cy="112698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Lige pilforbindelse 24">
            <a:extLst>
              <a:ext uri="{FF2B5EF4-FFF2-40B4-BE49-F238E27FC236}">
                <a16:creationId xmlns:a16="http://schemas.microsoft.com/office/drawing/2014/main" id="{55578E8E-DD35-4C56-A370-B88D6C8031C7}"/>
              </a:ext>
            </a:extLst>
          </p:cNvPr>
          <p:cNvCxnSpPr>
            <a:cxnSpLocks/>
            <a:stCxn id="14" idx="3"/>
          </p:cNvCxnSpPr>
          <p:nvPr/>
        </p:nvCxnSpPr>
        <p:spPr>
          <a:xfrm flipV="1">
            <a:off x="2770233" y="3440484"/>
            <a:ext cx="1385302" cy="475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Lige pilforbindelse 27">
            <a:extLst>
              <a:ext uri="{FF2B5EF4-FFF2-40B4-BE49-F238E27FC236}">
                <a16:creationId xmlns:a16="http://schemas.microsoft.com/office/drawing/2014/main" id="{37C08E0A-8DE4-41CE-9F1F-5FDDF39E5C2E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1576120" y="4246334"/>
            <a:ext cx="2042812" cy="125954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Lige pilforbindelse 29">
            <a:extLst>
              <a:ext uri="{FF2B5EF4-FFF2-40B4-BE49-F238E27FC236}">
                <a16:creationId xmlns:a16="http://schemas.microsoft.com/office/drawing/2014/main" id="{2421DB27-096D-4EED-A00E-7A690E07824F}"/>
              </a:ext>
            </a:extLst>
          </p:cNvPr>
          <p:cNvCxnSpPr>
            <a:cxnSpLocks/>
            <a:stCxn id="9" idx="3"/>
          </p:cNvCxnSpPr>
          <p:nvPr/>
        </p:nvCxnSpPr>
        <p:spPr>
          <a:xfrm flipV="1">
            <a:off x="2982896" y="5307733"/>
            <a:ext cx="814189" cy="84757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Lige pilforbindelse 31">
            <a:extLst>
              <a:ext uri="{FF2B5EF4-FFF2-40B4-BE49-F238E27FC236}">
                <a16:creationId xmlns:a16="http://schemas.microsoft.com/office/drawing/2014/main" id="{84BABDAB-283B-47A9-9C89-03A5606D1FED}"/>
              </a:ext>
            </a:extLst>
          </p:cNvPr>
          <p:cNvCxnSpPr>
            <a:cxnSpLocks/>
          </p:cNvCxnSpPr>
          <p:nvPr/>
        </p:nvCxnSpPr>
        <p:spPr>
          <a:xfrm flipH="1" flipV="1">
            <a:off x="7342692" y="6155310"/>
            <a:ext cx="1061226" cy="12354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Lige pilforbindelse 36">
            <a:extLst>
              <a:ext uri="{FF2B5EF4-FFF2-40B4-BE49-F238E27FC236}">
                <a16:creationId xmlns:a16="http://schemas.microsoft.com/office/drawing/2014/main" id="{0ABBE221-ABB0-4D6C-B17B-83955AFFBA13}"/>
              </a:ext>
            </a:extLst>
          </p:cNvPr>
          <p:cNvCxnSpPr>
            <a:cxnSpLocks/>
            <a:stCxn id="15" idx="1"/>
          </p:cNvCxnSpPr>
          <p:nvPr/>
        </p:nvCxnSpPr>
        <p:spPr>
          <a:xfrm flipH="1">
            <a:off x="7451585" y="4559086"/>
            <a:ext cx="1037165" cy="25192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Lige pilforbindelse 39">
            <a:extLst>
              <a:ext uri="{FF2B5EF4-FFF2-40B4-BE49-F238E27FC236}">
                <a16:creationId xmlns:a16="http://schemas.microsoft.com/office/drawing/2014/main" id="{AD5BB0A1-1B43-4E3B-A68F-ED590FD41CCB}"/>
              </a:ext>
            </a:extLst>
          </p:cNvPr>
          <p:cNvCxnSpPr>
            <a:cxnSpLocks/>
          </p:cNvCxnSpPr>
          <p:nvPr/>
        </p:nvCxnSpPr>
        <p:spPr>
          <a:xfrm flipH="1">
            <a:off x="7740407" y="1608445"/>
            <a:ext cx="1006106" cy="214989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ktangel 53">
            <a:extLst>
              <a:ext uri="{FF2B5EF4-FFF2-40B4-BE49-F238E27FC236}">
                <a16:creationId xmlns:a16="http://schemas.microsoft.com/office/drawing/2014/main" id="{D5AC583D-841E-4210-9CAC-2C8B79FB4F04}"/>
              </a:ext>
            </a:extLst>
          </p:cNvPr>
          <p:cNvSpPr/>
          <p:nvPr/>
        </p:nvSpPr>
        <p:spPr>
          <a:xfrm>
            <a:off x="3574937" y="6010421"/>
            <a:ext cx="2556939" cy="8475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Odense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Svendborg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Ærø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Fåborg-Midtfyn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Kerteminde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Langeland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Nyborg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Assens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Nordfyn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Middelfart</a:t>
            </a:r>
          </a:p>
        </p:txBody>
      </p:sp>
      <p:cxnSp>
        <p:nvCxnSpPr>
          <p:cNvPr id="55" name="Lige pilforbindelse 54">
            <a:extLst>
              <a:ext uri="{FF2B5EF4-FFF2-40B4-BE49-F238E27FC236}">
                <a16:creationId xmlns:a16="http://schemas.microsoft.com/office/drawing/2014/main" id="{B8C79B9A-2493-418D-B17D-40783D148219}"/>
              </a:ext>
            </a:extLst>
          </p:cNvPr>
          <p:cNvCxnSpPr>
            <a:cxnSpLocks/>
          </p:cNvCxnSpPr>
          <p:nvPr/>
        </p:nvCxnSpPr>
        <p:spPr>
          <a:xfrm flipV="1">
            <a:off x="4829748" y="5114441"/>
            <a:ext cx="639437" cy="104087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359014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-tema">
  <a:themeElements>
    <a:clrScheme name="DJ 2016">
      <a:dk1>
        <a:srgbClr val="000000"/>
      </a:dk1>
      <a:lt1>
        <a:sysClr val="window" lastClr="FFFFFF"/>
      </a:lt1>
      <a:dk2>
        <a:srgbClr val="282E1B"/>
      </a:dk2>
      <a:lt2>
        <a:srgbClr val="83872D"/>
      </a:lt2>
      <a:accent1>
        <a:srgbClr val="385767"/>
      </a:accent1>
      <a:accent2>
        <a:srgbClr val="F39200"/>
      </a:accent2>
      <a:accent3>
        <a:srgbClr val="A5A5A5"/>
      </a:accent3>
      <a:accent4>
        <a:srgbClr val="FFC000"/>
      </a:accent4>
      <a:accent5>
        <a:srgbClr val="385767"/>
      </a:accent5>
      <a:accent6>
        <a:srgbClr val="6F7C4F"/>
      </a:accent6>
      <a:hlink>
        <a:srgbClr val="29281F"/>
      </a:hlink>
      <a:folHlink>
        <a:srgbClr val="FFFFFF"/>
      </a:folHlink>
    </a:clrScheme>
    <a:fontScheme name="DJ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skabelon" id="{3040267E-2B10-4EB6-B566-5A8554AD02A9}" vid="{04684497-C289-4E41-A9C2-09E6499321B8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9e06c68f-cb93-466b-811a-c4d23f77fa66}" enabled="1" method="Privileged" siteId="{b43ffe2e-aa97-4e74-b191-d17dddf58c60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1464</TotalTime>
  <Words>116</Words>
  <Application>Microsoft Office PowerPoint</Application>
  <PresentationFormat>Widescreen</PresentationFormat>
  <Paragraphs>116</Paragraphs>
  <Slides>1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Trebuchet MS</vt:lpstr>
      <vt:lpstr>1_Office-tema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Rasmus Ahlmann Nielsen</dc:creator>
  <cp:lastModifiedBy>Thomas Vincent Marcussen</cp:lastModifiedBy>
  <cp:revision>10</cp:revision>
  <cp:lastPrinted>2022-05-24T10:36:56Z</cp:lastPrinted>
  <dcterms:created xsi:type="dcterms:W3CDTF">2022-05-24T09:48:37Z</dcterms:created>
  <dcterms:modified xsi:type="dcterms:W3CDTF">2026-04-08T06:49:20Z</dcterms:modified>
</cp:coreProperties>
</file>