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B3A6DB-8E05-5BC9-F7B8-C8FECE2584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C82123A-8F83-6499-5BF5-735D48DD6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44AE227-6551-70D8-F761-DBFDA2BA5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CC0FB-C8E1-4C5A-814A-F7F4BC225946}" type="datetimeFigureOut">
              <a:rPr lang="da-DK" smtClean="0"/>
              <a:t>03-03-2024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7409755-3787-FEE9-DD72-D95927047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F094DEC-F8C3-990F-F3C9-C9A158498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40FC-F82D-412F-A478-C1514D36A48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79227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D30A18-2CD0-9530-2576-6046AB145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41EA2649-FB43-8280-D3AC-1B7E9514F9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18275B8-FCCB-0868-D37E-73FFE5602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CC0FB-C8E1-4C5A-814A-F7F4BC225946}" type="datetimeFigureOut">
              <a:rPr lang="da-DK" smtClean="0"/>
              <a:t>03-03-2024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8A14D5D-441A-4D6D-95F6-F04913F92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1D1F2AD-F85E-E16B-0EC4-F86BB12E5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40FC-F82D-412F-A478-C1514D36A48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4655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68DBAE4F-C58E-804B-BB6E-1E392786F1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11EE0D2A-417B-8B09-F0FE-6FA1CFAC2C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0673304-6C18-6113-A638-D41117C64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CC0FB-C8E1-4C5A-814A-F7F4BC225946}" type="datetimeFigureOut">
              <a:rPr lang="da-DK" smtClean="0"/>
              <a:t>03-03-2024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8CB730C-3E29-4DFC-F4E7-9FF544CE7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E6C469A-62FA-F79F-4D37-1FAC146CB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40FC-F82D-412F-A478-C1514D36A48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46973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B8F89F-8024-5D71-6B71-E0127FD9B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2312A8C-1FA5-CCC0-C9E7-A788D1CEB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6712FDC-C804-0E35-0A8F-74FA65519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CC0FB-C8E1-4C5A-814A-F7F4BC225946}" type="datetimeFigureOut">
              <a:rPr lang="da-DK" smtClean="0"/>
              <a:t>03-03-2024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3D27C44-1DDF-E4E0-ACE2-F655677B9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F6377C7-2EAE-09F3-566F-2DDE38AB6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40FC-F82D-412F-A478-C1514D36A48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7354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D922FF-B7F0-149C-AD01-0D23C0E19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313322B-4FBE-FE9E-EC17-BA0DBBF20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F9B3539-AD54-18C6-65A1-AD9138D25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CC0FB-C8E1-4C5A-814A-F7F4BC225946}" type="datetimeFigureOut">
              <a:rPr lang="da-DK" smtClean="0"/>
              <a:t>03-03-2024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03EBBB1-2704-83AA-F7D8-C57D360FD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ED144B6-B704-7AB5-AF22-A8123F728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40FC-F82D-412F-A478-C1514D36A48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8840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89B6D7-A753-4418-51E1-C90DEEE81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B44209E-F324-1689-AA9B-D3EDB07BFD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6ED85C04-C9C2-429A-D97F-A47EED351C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46678DD-D60C-10A8-1505-538B04085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CC0FB-C8E1-4C5A-814A-F7F4BC225946}" type="datetimeFigureOut">
              <a:rPr lang="da-DK" smtClean="0"/>
              <a:t>03-03-2024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8676C311-D45C-7AF5-ABEA-4E104B3EF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C1BA6C5-3E18-4F84-C68E-8306B2BCB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40FC-F82D-412F-A478-C1514D36A48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7339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ACAB3F-0A4F-62A6-7627-A9D6FB4D9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C9E813E-399A-AB52-3941-068F6166B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F6C92E9-9E48-5BCD-E5B8-AE73DD1D4F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2248F5B8-4493-16B2-B11F-B674A82A03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B515D81A-C0F1-DAF9-BF22-27217D6C80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F50A1215-47F1-BA17-A553-D281ED726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CC0FB-C8E1-4C5A-814A-F7F4BC225946}" type="datetimeFigureOut">
              <a:rPr lang="da-DK" smtClean="0"/>
              <a:t>03-03-2024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0F52B0C4-7638-7814-0844-975878D2B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EF0428F9-4588-2561-3E62-8C979BBC6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40FC-F82D-412F-A478-C1514D36A48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74123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84645B-F3D9-4586-4606-A7EE06EFA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4F39939C-0D65-6021-F2CA-FD9100B2C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CC0FB-C8E1-4C5A-814A-F7F4BC225946}" type="datetimeFigureOut">
              <a:rPr lang="da-DK" smtClean="0"/>
              <a:t>03-03-2024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BD3CD709-55E4-ACF3-1C6A-0BD6925F3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EAB6701D-CD8A-2F11-F4B3-FEFE7FEF0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40FC-F82D-412F-A478-C1514D36A48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5655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0BEAD673-4909-19BC-E58B-B447B5D43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CC0FB-C8E1-4C5A-814A-F7F4BC225946}" type="datetimeFigureOut">
              <a:rPr lang="da-DK" smtClean="0"/>
              <a:t>03-03-2024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97FC2836-02C3-9932-2D7B-A0B80CE7D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3A29C040-38DF-6466-8520-216F47CA5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40FC-F82D-412F-A478-C1514D36A48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19580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6DE956-C9C3-67D3-6573-B797484A1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E9AF47F-70D3-3B26-02FF-760AEA07A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FE19DFC-1107-8806-8AAB-2F796EF2FE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9A3DABDB-6F59-9461-89D8-30AB49F27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CC0FB-C8E1-4C5A-814A-F7F4BC225946}" type="datetimeFigureOut">
              <a:rPr lang="da-DK" smtClean="0"/>
              <a:t>03-03-2024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1FE39A6-3D70-6446-8A11-48E0D8843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906A2ED-161B-4071-251C-30AB166CE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40FC-F82D-412F-A478-C1514D36A48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52769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E24DF7-78BA-35B5-559D-DA4FE3677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A90E4F78-A4F8-0662-74F5-82721349F4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1F44A93D-8135-C788-A3BF-69D4D1F31E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D014153-37DA-4D15-737A-E2316D96D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CC0FB-C8E1-4C5A-814A-F7F4BC225946}" type="datetimeFigureOut">
              <a:rPr lang="da-DK" smtClean="0"/>
              <a:t>03-03-2024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8C48B8E0-6538-D2F9-EB77-A34C9EB93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2440C4C-94A1-B4C8-F67A-3A9510828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40FC-F82D-412F-A478-C1514D36A48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8440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FA7E2B1C-04E1-829F-4B77-CB1E17F23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9C8E5FC-A989-4DD5-838C-DEB4203ECA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A46CC94-A4FF-47BA-8A27-3401B98787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CC0FB-C8E1-4C5A-814A-F7F4BC225946}" type="datetimeFigureOut">
              <a:rPr lang="da-DK" smtClean="0"/>
              <a:t>03-03-2024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0B0EBB9-7DF1-12A3-B3BF-B3C5178C82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7B6842C-A533-B4F5-28C2-3D20FDEBE0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140FC-F82D-412F-A478-C1514D36A48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7133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lede 11">
            <a:extLst>
              <a:ext uri="{FF2B5EF4-FFF2-40B4-BE49-F238E27FC236}">
                <a16:creationId xmlns:a16="http://schemas.microsoft.com/office/drawing/2014/main" id="{D13B4BBA-2E97-D375-900A-93DD454529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3941" y="366285"/>
            <a:ext cx="8364117" cy="6125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693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lede 9">
            <a:extLst>
              <a:ext uri="{FF2B5EF4-FFF2-40B4-BE49-F238E27FC236}">
                <a16:creationId xmlns:a16="http://schemas.microsoft.com/office/drawing/2014/main" id="{D61A8316-A4D0-E5A5-748B-903B558DAD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1467" y="447259"/>
            <a:ext cx="9069066" cy="5963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682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lede 11">
            <a:extLst>
              <a:ext uri="{FF2B5EF4-FFF2-40B4-BE49-F238E27FC236}">
                <a16:creationId xmlns:a16="http://schemas.microsoft.com/office/drawing/2014/main" id="{BDF21287-BD88-7C73-EA52-16B83A0F5B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1520" y="580627"/>
            <a:ext cx="8668960" cy="5696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399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F0217B06-BCAB-E565-90BA-A221A3AEF2E8}"/>
              </a:ext>
            </a:extLst>
          </p:cNvPr>
          <p:cNvSpPr txBox="1"/>
          <p:nvPr/>
        </p:nvSpPr>
        <p:spPr>
          <a:xfrm>
            <a:off x="933061" y="615820"/>
            <a:ext cx="9377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b="1" dirty="0"/>
              <a:t>Medlemsudvikling i Kreds 4</a:t>
            </a: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09D1DFB5-2306-1AB8-79B9-4D20B583DE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466" y="2047682"/>
            <a:ext cx="10517068" cy="2762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539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9e06c68f-cb93-466b-811a-c4d23f77fa66}" enabled="1" method="Privileged" siteId="{b43ffe2e-aa97-4e74-b191-d17dddf58c60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</Words>
  <Application>Microsoft Office PowerPoint</Application>
  <PresentationFormat>Widescreen</PresentationFormat>
  <Paragraphs>1</Paragraphs>
  <Slides>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Jens Kjær</dc:creator>
  <cp:lastModifiedBy>Jens Kjær</cp:lastModifiedBy>
  <cp:revision>6</cp:revision>
  <dcterms:created xsi:type="dcterms:W3CDTF">2023-03-03T11:34:24Z</dcterms:created>
  <dcterms:modified xsi:type="dcterms:W3CDTF">2024-03-03T17:18:24Z</dcterms:modified>
</cp:coreProperties>
</file>