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61" r:id="rId3"/>
    <p:sldId id="283" r:id="rId4"/>
    <p:sldId id="278" r:id="rId5"/>
    <p:sldId id="279" r:id="rId6"/>
    <p:sldId id="271" r:id="rId7"/>
    <p:sldId id="274" r:id="rId8"/>
    <p:sldId id="264" r:id="rId9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DBC83-6E66-4898-9A6E-B17C4ACACA61}" type="datetimeFigureOut">
              <a:rPr lang="da-DK" smtClean="0"/>
              <a:pPr/>
              <a:t>02-05-2022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57DA8-8E3C-4A64-8927-2E0061120A87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57DA8-8E3C-4A64-8927-2E0061120A87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2A72F-A379-4848-8AE9-39CC524D8F1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4E989-B734-479F-B620-62A2DD1E073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02678-F58D-4689-B1BD-39A704467D0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42D97-5C62-4D30-8B82-0EAF23C46DC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9705B-F5B3-4630-AAEC-DCF497DE72F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432E-C434-4041-AA18-B14771547BF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64A72-0B91-4C0D-9704-D89E652BAEA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BDD70-8CDD-4D39-8BF0-1CEC554E07C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99CD3-F1E3-41EF-B0F2-A13CEC24737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B744A-6DC1-44CA-82A7-1E28D4DEDCF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3EFBA-EDFC-4CA2-9D82-917E2A92C52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82B67F-E1B7-4E40-B06D-7C498E81CF95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04664"/>
            <a:ext cx="9144000" cy="6005555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539552" y="4005064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dirty="0" smtClean="0">
                <a:solidFill>
                  <a:schemeClr val="bg1"/>
                </a:solidFill>
              </a:rPr>
              <a:t>Fællesmøde med </a:t>
            </a:r>
            <a:r>
              <a:rPr lang="da-DK" sz="3600" dirty="0" err="1" smtClean="0">
                <a:solidFill>
                  <a:schemeClr val="bg1"/>
                </a:solidFill>
              </a:rPr>
              <a:t>Hjortevildtsyd</a:t>
            </a:r>
            <a:r>
              <a:rPr lang="da-DK" sz="3600" dirty="0" smtClean="0">
                <a:solidFill>
                  <a:schemeClr val="bg1"/>
                </a:solidFill>
              </a:rPr>
              <a:t> og den Sønderjyske Hjortevildtgruppe</a:t>
            </a:r>
            <a:endParaRPr lang="da-DK" sz="3600" dirty="0" smtClean="0">
              <a:solidFill>
                <a:schemeClr val="bg1"/>
              </a:solidFill>
            </a:endParaRPr>
          </a:p>
          <a:p>
            <a:r>
              <a:rPr lang="da-DK" dirty="0" smtClean="0">
                <a:solidFill>
                  <a:schemeClr val="bg1"/>
                </a:solidFill>
              </a:rPr>
              <a:t>Den </a:t>
            </a:r>
            <a:r>
              <a:rPr lang="da-DK" dirty="0" smtClean="0">
                <a:solidFill>
                  <a:schemeClr val="bg1"/>
                </a:solidFill>
              </a:rPr>
              <a:t>5</a:t>
            </a:r>
            <a:r>
              <a:rPr lang="da-DK" dirty="0" smtClean="0">
                <a:solidFill>
                  <a:schemeClr val="bg1"/>
                </a:solidFill>
              </a:rPr>
              <a:t>. </a:t>
            </a:r>
            <a:r>
              <a:rPr lang="da-DK" dirty="0" smtClean="0">
                <a:solidFill>
                  <a:schemeClr val="bg1"/>
                </a:solidFill>
              </a:rPr>
              <a:t>maj</a:t>
            </a:r>
            <a:r>
              <a:rPr lang="da-DK" dirty="0" smtClean="0">
                <a:solidFill>
                  <a:schemeClr val="bg1"/>
                </a:solidFill>
              </a:rPr>
              <a:t> </a:t>
            </a:r>
            <a:r>
              <a:rPr lang="da-DK" dirty="0" smtClean="0">
                <a:solidFill>
                  <a:schemeClr val="bg1"/>
                </a:solidFill>
              </a:rPr>
              <a:t>2022 </a:t>
            </a:r>
            <a:r>
              <a:rPr lang="da-DK" dirty="0" smtClean="0">
                <a:solidFill>
                  <a:schemeClr val="bg1"/>
                </a:solidFill>
              </a:rPr>
              <a:t>kl. 19.00, </a:t>
            </a:r>
            <a:r>
              <a:rPr lang="da-DK" dirty="0" smtClean="0">
                <a:solidFill>
                  <a:schemeClr val="bg1"/>
                </a:solidFill>
              </a:rPr>
              <a:t>B</a:t>
            </a:r>
            <a:r>
              <a:rPr lang="da-DK" dirty="0" smtClean="0">
                <a:solidFill>
                  <a:schemeClr val="bg1"/>
                </a:solidFill>
              </a:rPr>
              <a:t>ajstrup </a:t>
            </a:r>
            <a:r>
              <a:rPr lang="da-DK" dirty="0" err="1" smtClean="0">
                <a:solidFill>
                  <a:schemeClr val="bg1"/>
                </a:solidFill>
              </a:rPr>
              <a:t>Bygade</a:t>
            </a:r>
            <a:r>
              <a:rPr lang="da-DK" dirty="0" smtClean="0">
                <a:solidFill>
                  <a:schemeClr val="bg1"/>
                </a:solidFill>
              </a:rPr>
              <a:t> 40, 6360 Tinglev</a:t>
            </a: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06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26222"/>
            <a:ext cx="9144000" cy="6005555"/>
          </a:xfrm>
          <a:prstGeom prst="rect">
            <a:avLst/>
          </a:prstGeom>
        </p:spPr>
      </p:pic>
      <p:sp>
        <p:nvSpPr>
          <p:cNvPr id="3" name="Tekstboks 2"/>
          <p:cNvSpPr txBox="1"/>
          <p:nvPr/>
        </p:nvSpPr>
        <p:spPr>
          <a:xfrm>
            <a:off x="611560" y="1124744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bg1"/>
                </a:solidFill>
                <a:latin typeface="Source Sans Pro"/>
              </a:rPr>
              <a:t>Opgaven fra </a:t>
            </a:r>
            <a:r>
              <a:rPr lang="da-DK" b="1" dirty="0" err="1" smtClean="0">
                <a:solidFill>
                  <a:schemeClr val="bg1"/>
                </a:solidFill>
                <a:latin typeface="Source Sans Pro"/>
              </a:rPr>
              <a:t>Vildtforvaltningsrådet</a:t>
            </a:r>
            <a:endParaRPr lang="da-DK" b="1" dirty="0" smtClean="0">
              <a:solidFill>
                <a:schemeClr val="bg1"/>
              </a:solidFill>
              <a:latin typeface="Source Sans Pro"/>
            </a:endParaRPr>
          </a:p>
          <a:p>
            <a:endParaRPr lang="da-DK" b="1" dirty="0" smtClean="0">
              <a:solidFill>
                <a:schemeClr val="bg1"/>
              </a:solidFill>
              <a:latin typeface="Source Sans Pro"/>
            </a:endParaRPr>
          </a:p>
          <a:p>
            <a:r>
              <a:rPr lang="da-DK" dirty="0" err="1" smtClean="0">
                <a:solidFill>
                  <a:schemeClr val="bg1"/>
                </a:solidFill>
                <a:latin typeface="Source Sans Pro"/>
              </a:rPr>
              <a:t>Vildtforvaltningsrådet</a:t>
            </a:r>
            <a:r>
              <a:rPr lang="da-DK" dirty="0" smtClean="0">
                <a:solidFill>
                  <a:schemeClr val="bg1"/>
                </a:solidFill>
                <a:latin typeface="Source Sans Pro"/>
              </a:rPr>
              <a:t> har enstemmigt besluttet, at en ny forvaltningsplan for hjortevildtet skal leve op til følgende fire mål:</a:t>
            </a:r>
          </a:p>
          <a:p>
            <a:endParaRPr lang="da-DK" dirty="0" smtClean="0">
              <a:solidFill>
                <a:schemeClr val="bg1"/>
              </a:solidFill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  <a:latin typeface="Source Sans Pro"/>
              </a:rPr>
              <a:t>Der skal sikres en naturlig og dermed mere ligelig </a:t>
            </a:r>
            <a:r>
              <a:rPr lang="da-DK" dirty="0" err="1" smtClean="0">
                <a:solidFill>
                  <a:schemeClr val="bg1"/>
                </a:solidFill>
                <a:latin typeface="Source Sans Pro"/>
              </a:rPr>
              <a:t>køns-</a:t>
            </a:r>
            <a:r>
              <a:rPr lang="da-DK" dirty="0" smtClean="0">
                <a:solidFill>
                  <a:schemeClr val="bg1"/>
                </a:solidFill>
                <a:latin typeface="Source Sans Pro"/>
              </a:rPr>
              <a:t> og aldersfordeling af bestanden.</a:t>
            </a:r>
          </a:p>
          <a:p>
            <a:pPr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bg1"/>
              </a:solidFill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  <a:latin typeface="Source Sans Pro"/>
              </a:rPr>
              <a:t>Andelen af ældre, og dermed større hjorte skal øges (kronhjorte er mindst 10 år, før de topper. Dåhjorte er mindst 8 år).</a:t>
            </a:r>
          </a:p>
          <a:p>
            <a:pPr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bg1"/>
              </a:solidFill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  <a:latin typeface="Source Sans Pro"/>
              </a:rPr>
              <a:t>Hjortevildtet skal spredes til flere og nye egne.</a:t>
            </a:r>
          </a:p>
          <a:p>
            <a:pPr>
              <a:buFont typeface="Arial" panose="020B0604020202020204" pitchFamily="34" charset="0"/>
              <a:buChar char="•"/>
            </a:pPr>
            <a:endParaRPr lang="da-DK" dirty="0" smtClean="0">
              <a:solidFill>
                <a:schemeClr val="bg1"/>
              </a:solidFill>
              <a:latin typeface="Source Sans Pr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chemeClr val="bg1"/>
                </a:solidFill>
                <a:latin typeface="Source Sans Pro"/>
              </a:rPr>
              <a:t>Jagten skal foregå med en bedre etik.</a:t>
            </a:r>
            <a:endParaRPr lang="da-DK" dirty="0">
              <a:solidFill>
                <a:schemeClr val="bg1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52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/>
          <a:lstStyle/>
          <a:p>
            <a:pPr algn="l"/>
            <a:r>
              <a:rPr lang="da-DK" sz="4000" dirty="0" smtClean="0"/>
              <a:t>Aftenens program:</a:t>
            </a:r>
            <a:endParaRPr lang="da-DK" sz="4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088832" cy="3289920"/>
          </a:xfrm>
        </p:spPr>
        <p:txBody>
          <a:bodyPr/>
          <a:lstStyle/>
          <a:p>
            <a:pPr algn="l"/>
            <a:r>
              <a:rPr lang="da-DK" dirty="0" smtClean="0"/>
              <a:t>Markskader</a:t>
            </a:r>
          </a:p>
          <a:p>
            <a:pPr algn="l"/>
            <a:r>
              <a:rPr lang="da-DK" dirty="0" smtClean="0"/>
              <a:t>De </a:t>
            </a:r>
            <a:r>
              <a:rPr lang="da-DK" dirty="0" err="1" smtClean="0"/>
              <a:t>jagtetiske</a:t>
            </a:r>
            <a:r>
              <a:rPr lang="da-DK" dirty="0" smtClean="0"/>
              <a:t> regler</a:t>
            </a:r>
          </a:p>
          <a:p>
            <a:pPr algn="l"/>
            <a:r>
              <a:rPr lang="da-DK" dirty="0" smtClean="0"/>
              <a:t>Tællinger</a:t>
            </a:r>
          </a:p>
          <a:p>
            <a:pPr algn="l"/>
            <a:r>
              <a:rPr lang="da-DK" dirty="0" smtClean="0"/>
              <a:t>Eventuelt</a:t>
            </a:r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040623 nk kronvildtdistrik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7900" y="0"/>
            <a:ext cx="2270125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49237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da-DK" altLang="da-DK" sz="2800" dirty="0" smtClean="0"/>
          </a:p>
          <a:p>
            <a:pPr>
              <a:lnSpc>
                <a:spcPct val="90000"/>
              </a:lnSpc>
            </a:pPr>
            <a:endParaRPr lang="da-DK" altLang="da-DK" sz="2800" dirty="0"/>
          </a:p>
          <a:p>
            <a:pPr>
              <a:lnSpc>
                <a:spcPct val="90000"/>
              </a:lnSpc>
            </a:pPr>
            <a:r>
              <a:rPr lang="da-DK" altLang="da-DK" sz="2800" dirty="0" smtClean="0"/>
              <a:t>9 regionale grupper er udpeget</a:t>
            </a:r>
          </a:p>
          <a:p>
            <a:pPr lvl="1">
              <a:lnSpc>
                <a:spcPct val="90000"/>
              </a:lnSpc>
            </a:pPr>
            <a:r>
              <a:rPr lang="da-DK" altLang="da-DK" sz="2400" dirty="0" smtClean="0"/>
              <a:t>Danmarks Jægerforbund</a:t>
            </a:r>
          </a:p>
          <a:p>
            <a:pPr lvl="1">
              <a:lnSpc>
                <a:spcPct val="90000"/>
              </a:lnSpc>
            </a:pPr>
            <a:r>
              <a:rPr lang="da-DK" altLang="da-DK" sz="2400" dirty="0" smtClean="0"/>
              <a:t>Landbrug</a:t>
            </a:r>
          </a:p>
          <a:p>
            <a:pPr lvl="1">
              <a:lnSpc>
                <a:spcPct val="90000"/>
              </a:lnSpc>
            </a:pPr>
            <a:r>
              <a:rPr lang="da-DK" altLang="da-DK" sz="2400" dirty="0" smtClean="0"/>
              <a:t>Skovbrug</a:t>
            </a:r>
          </a:p>
          <a:p>
            <a:pPr lvl="1">
              <a:lnSpc>
                <a:spcPct val="90000"/>
              </a:lnSpc>
            </a:pPr>
            <a:r>
              <a:rPr lang="da-DK" altLang="da-DK" sz="2400" dirty="0" smtClean="0"/>
              <a:t>Danmarks Naturfredningsforening/Dyrenes Beskyttelse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53975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Status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948488" y="3860800"/>
            <a:ext cx="21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8316913" y="3500438"/>
            <a:ext cx="21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316913" y="476250"/>
            <a:ext cx="21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6156325" y="3213100"/>
            <a:ext cx="21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7235825" y="404813"/>
            <a:ext cx="21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altLang="da-DK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xmlns="" val="33988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da-DK" sz="3600" dirty="0" smtClean="0"/>
              <a:t>Hjortevildtgruppen Sønderjylland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da-DK" sz="1400" b="1" dirty="0" smtClean="0"/>
              <a:t>Formand:</a:t>
            </a:r>
            <a:endParaRPr lang="da-DK" sz="1400" dirty="0" smtClean="0"/>
          </a:p>
          <a:p>
            <a:r>
              <a:rPr lang="da-DK" sz="1400" dirty="0" smtClean="0"/>
              <a:t>Jens </a:t>
            </a:r>
            <a:r>
              <a:rPr lang="da-DK" sz="1400" dirty="0" err="1" smtClean="0"/>
              <a:t>Hangaard</a:t>
            </a:r>
            <a:r>
              <a:rPr lang="da-DK" sz="1400" dirty="0" smtClean="0"/>
              <a:t> Nielsen, Danmarks Jægerforbund</a:t>
            </a:r>
          </a:p>
          <a:p>
            <a:r>
              <a:rPr lang="da-DK" sz="1400" b="1" dirty="0" smtClean="0"/>
              <a:t>Næstformand:</a:t>
            </a:r>
            <a:endParaRPr lang="da-DK" sz="1400" dirty="0" smtClean="0"/>
          </a:p>
          <a:p>
            <a:r>
              <a:rPr lang="da-DK" sz="1400" dirty="0" smtClean="0"/>
              <a:t>Flemming Post, Dansk skovforening</a:t>
            </a:r>
          </a:p>
          <a:p>
            <a:r>
              <a:rPr lang="da-DK" sz="1400" b="1" dirty="0" smtClean="0"/>
              <a:t>Øvrige medlemmer:</a:t>
            </a:r>
            <a:endParaRPr lang="da-DK" sz="1400" dirty="0" smtClean="0"/>
          </a:p>
          <a:p>
            <a:r>
              <a:rPr lang="da-DK" sz="1400" dirty="0" smtClean="0"/>
              <a:t>Torben Nielsen, Danmarks Naturfredningsforening</a:t>
            </a:r>
          </a:p>
          <a:p>
            <a:r>
              <a:rPr lang="da-DK" sz="1400" dirty="0" smtClean="0"/>
              <a:t>Jesper Fink, Fællesrepræsentant for Landbrug og Fødevarer og Dansk skovforening</a:t>
            </a:r>
          </a:p>
          <a:p>
            <a:r>
              <a:rPr lang="da-DK" sz="1400" dirty="0" smtClean="0"/>
              <a:t>Henrik Jessen, Landbrug og Fødevarer</a:t>
            </a:r>
          </a:p>
          <a:p>
            <a:r>
              <a:rPr lang="da-DK" sz="1400" dirty="0" smtClean="0"/>
              <a:t>Hans Jørn Frisk, Dyrenes beskyttelse</a:t>
            </a:r>
          </a:p>
          <a:p>
            <a:r>
              <a:rPr lang="da-DK" sz="1400" dirty="0" smtClean="0"/>
              <a:t> </a:t>
            </a:r>
          </a:p>
          <a:p>
            <a:r>
              <a:rPr lang="da-DK" sz="1400" dirty="0" smtClean="0"/>
              <a:t>Gruppen har vedtaget at tildele Arne </a:t>
            </a:r>
            <a:r>
              <a:rPr lang="da-DK" sz="1400" dirty="0" err="1" smtClean="0"/>
              <a:t>Bondo-Andersen</a:t>
            </a:r>
            <a:r>
              <a:rPr lang="da-DK" sz="1400" dirty="0" smtClean="0"/>
              <a:t> (</a:t>
            </a:r>
            <a:r>
              <a:rPr lang="da-DK" sz="1400" dirty="0" err="1" smtClean="0"/>
              <a:t>Friluftsrådet</a:t>
            </a:r>
            <a:r>
              <a:rPr lang="da-DK" sz="1400" dirty="0" smtClean="0"/>
              <a:t>) en observatørpost i gruppen.</a:t>
            </a:r>
          </a:p>
          <a:p>
            <a:r>
              <a:rPr lang="da-DK" sz="1400" dirty="0" smtClean="0"/>
              <a:t>Naturstyrelsen Vadehavet varetager sekretariatsfunktionen.</a:t>
            </a:r>
          </a:p>
          <a:p>
            <a:r>
              <a:rPr lang="da-DK" sz="1400" dirty="0" smtClean="0"/>
              <a:t> </a:t>
            </a:r>
          </a:p>
          <a:p>
            <a:r>
              <a:rPr lang="da-DK" sz="1400" dirty="0" smtClean="0"/>
              <a:t>Arbejdsfordeling i gruppen:</a:t>
            </a:r>
          </a:p>
          <a:p>
            <a:r>
              <a:rPr lang="da-DK" sz="1400" dirty="0" smtClean="0"/>
              <a:t>Jesper Fink arbejder med markskader</a:t>
            </a:r>
          </a:p>
          <a:p>
            <a:r>
              <a:rPr lang="da-DK" sz="1400" dirty="0" smtClean="0"/>
              <a:t>Henrik Jessen arbejder med fællesmøder</a:t>
            </a:r>
          </a:p>
          <a:p>
            <a:r>
              <a:rPr lang="da-DK" sz="1400" dirty="0" smtClean="0"/>
              <a:t>Flemming Post arbejder med tællinger</a:t>
            </a:r>
          </a:p>
          <a:p>
            <a:r>
              <a:rPr lang="da-DK" sz="1400" dirty="0" smtClean="0"/>
              <a:t>Torben Nielsen arbejder med de jagt etiske regler</a:t>
            </a:r>
          </a:p>
          <a:p>
            <a:pPr>
              <a:buNone/>
            </a:pPr>
            <a:r>
              <a:rPr lang="da-DK" sz="1400" dirty="0" smtClean="0"/>
              <a:t> </a:t>
            </a:r>
          </a:p>
          <a:p>
            <a:endParaRPr lang="da-DK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/>
          <a:lstStyle/>
          <a:p>
            <a:pPr algn="l"/>
            <a:r>
              <a:rPr lang="da-DK" sz="2800" dirty="0" err="1" smtClean="0"/>
              <a:t>Vildtforvaltningsrådet</a:t>
            </a:r>
            <a:r>
              <a:rPr lang="da-DK" sz="2800" dirty="0" smtClean="0"/>
              <a:t> har bedt hjortevildtgrupperne at sikre!</a:t>
            </a: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6904856" cy="3721968"/>
          </a:xfrm>
        </p:spPr>
        <p:txBody>
          <a:bodyPr/>
          <a:lstStyle/>
          <a:p>
            <a:r>
              <a:rPr lang="da-DK" sz="2000" dirty="0" smtClean="0"/>
              <a:t>Hjortevildtgruppens arbejdsopgaver!</a:t>
            </a:r>
          </a:p>
          <a:p>
            <a:pPr algn="l"/>
            <a:r>
              <a:rPr lang="da-DK" sz="1600" dirty="0" smtClean="0"/>
              <a:t>A · At fastsætte regionale mål for hjortevildtet, der udmønter de nationale målsætninger.</a:t>
            </a:r>
          </a:p>
          <a:p>
            <a:pPr algn="l"/>
            <a:r>
              <a:rPr lang="da-DK" sz="1600" dirty="0" smtClean="0"/>
              <a:t>B · At medvirke til at skabe et overblik over hjortevildt og hjortevildtets udvikling og sammensætning.</a:t>
            </a:r>
          </a:p>
          <a:p>
            <a:pPr algn="l"/>
            <a:r>
              <a:rPr lang="da-DK" sz="1600" dirty="0" smtClean="0"/>
              <a:t>C · At søge konsensus om mål og midler samt løbende evaluere fremdriften.</a:t>
            </a:r>
          </a:p>
          <a:p>
            <a:pPr algn="l"/>
            <a:r>
              <a:rPr lang="da-DK" sz="1600" dirty="0" smtClean="0"/>
              <a:t>D · At udbrede kendskabet til De </a:t>
            </a:r>
            <a:r>
              <a:rPr lang="da-DK" sz="1600" dirty="0" err="1" smtClean="0"/>
              <a:t>Jagtetiske</a:t>
            </a:r>
            <a:r>
              <a:rPr lang="da-DK" sz="1600" dirty="0" smtClean="0"/>
              <a:t> Regler.</a:t>
            </a:r>
          </a:p>
          <a:p>
            <a:pPr algn="l"/>
            <a:r>
              <a:rPr lang="da-DK" sz="1600" dirty="0" smtClean="0"/>
              <a:t>E · At medvirke til at skabe overblik over afskydningen.</a:t>
            </a:r>
          </a:p>
          <a:p>
            <a:pPr algn="l"/>
            <a:r>
              <a:rPr lang="da-DK" sz="1600" dirty="0" smtClean="0"/>
              <a:t>F · At medvirke til at skabe overblik over de skader som dyrene forvolder i jordbruget.</a:t>
            </a:r>
          </a:p>
          <a:p>
            <a:pPr algn="l"/>
            <a:r>
              <a:rPr lang="da-DK" sz="1600" dirty="0" smtClean="0"/>
              <a:t>G · At fremme lokale initiativer med forsøg til fælles forvaltning.</a:t>
            </a:r>
          </a:p>
          <a:p>
            <a:endParaRPr lang="da-DK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504056"/>
          </a:xfrm>
        </p:spPr>
        <p:txBody>
          <a:bodyPr/>
          <a:lstStyle/>
          <a:p>
            <a:r>
              <a:rPr lang="da-DK" sz="3200" dirty="0" smtClean="0"/>
              <a:t>At medvirke til at skabe overblik over de skader som dyrene forvolder i jordbruget.</a:t>
            </a:r>
            <a:endParaRPr lang="da-DK" sz="3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da-DK" sz="2000" b="1" dirty="0" smtClean="0"/>
              <a:t>Fælles offentlige møder! Dato og indhold drøftes.</a:t>
            </a:r>
            <a:endParaRPr lang="da-DK" sz="2000" dirty="0" smtClean="0"/>
          </a:p>
          <a:p>
            <a:r>
              <a:rPr lang="da-DK" sz="2000" dirty="0" smtClean="0"/>
              <a:t>Der er planlagt 2 offentlige møder hhv. den 5. maj og den 12. maj.</a:t>
            </a:r>
          </a:p>
          <a:p>
            <a:r>
              <a:rPr lang="da-DK" sz="2000" dirty="0" smtClean="0"/>
              <a:t> </a:t>
            </a:r>
          </a:p>
          <a:p>
            <a:r>
              <a:rPr lang="da-DK" sz="2000" dirty="0" smtClean="0"/>
              <a:t>Den 5. maj afholdes mødet på Brandstationen i Bajstrup med Hjortevildt Syd som vært. </a:t>
            </a:r>
          </a:p>
          <a:p>
            <a:r>
              <a:rPr lang="da-DK" sz="2000" dirty="0" smtClean="0"/>
              <a:t>Den 12. maj afholdes mødet på Jels Motel &amp; Sportscenter med ”Hjortevildtsamarbejde Nord” som vært. </a:t>
            </a:r>
          </a:p>
          <a:p>
            <a:r>
              <a:rPr lang="da-DK" sz="2000" dirty="0" smtClean="0"/>
              <a:t>Programmet for de 2 møder er:</a:t>
            </a:r>
          </a:p>
          <a:p>
            <a:pPr lvl="0"/>
            <a:r>
              <a:rPr lang="da-DK" sz="2000" dirty="0" smtClean="0"/>
              <a:t>19.00-20.00	Den lokale gruppe</a:t>
            </a:r>
          </a:p>
          <a:p>
            <a:pPr lvl="0"/>
            <a:r>
              <a:rPr lang="da-DK" sz="2000" dirty="0" smtClean="0"/>
              <a:t>20.00-20.30	Pause</a:t>
            </a:r>
          </a:p>
          <a:p>
            <a:pPr lvl="0"/>
            <a:r>
              <a:rPr lang="da-DK" sz="2000" dirty="0" smtClean="0"/>
              <a:t>20.30-	3 emner fra Hjortevildtgruppe Sønderjylland</a:t>
            </a:r>
          </a:p>
          <a:p>
            <a:r>
              <a:rPr lang="da-DK" sz="2000" dirty="0" smtClean="0"/>
              <a:t>De 3 emner er: Markskader, ”tællinger” og Jagtetik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94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232</Words>
  <Application>Microsoft Office PowerPoint</Application>
  <PresentationFormat>Skærmshow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Standarddesign</vt:lpstr>
      <vt:lpstr>Dias nummer 1</vt:lpstr>
      <vt:lpstr>Dias nummer 2</vt:lpstr>
      <vt:lpstr>Aftenens program:</vt:lpstr>
      <vt:lpstr>Dias nummer 4</vt:lpstr>
      <vt:lpstr>Hjortevildtgruppen Sønderjylland</vt:lpstr>
      <vt:lpstr>Vildtforvaltningsrådet har bedt hjortevildtgrupperne at sikre!</vt:lpstr>
      <vt:lpstr>At medvirke til at skabe overblik over de skader som dyrene forvolder i jordbruget.</vt:lpstr>
      <vt:lpstr>Dias nummer 8</vt:lpstr>
    </vt:vector>
  </TitlesOfParts>
  <Company>Sønderborg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jens0754</dc:creator>
  <cp:lastModifiedBy>Jens</cp:lastModifiedBy>
  <cp:revision>26</cp:revision>
  <dcterms:created xsi:type="dcterms:W3CDTF">2012-03-20T08:27:58Z</dcterms:created>
  <dcterms:modified xsi:type="dcterms:W3CDTF">2022-05-02T17:57:19Z</dcterms:modified>
</cp:coreProperties>
</file>