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94" r:id="rId2"/>
  </p:sldIdLst>
  <p:sldSz cx="12192000" cy="6858000"/>
  <p:notesSz cx="6808788" cy="9940925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6F6"/>
    <a:srgbClr val="282E1B"/>
    <a:srgbClr val="F3F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ema til typografi 1 - Markering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Ingen typografi, intet git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5280" autoAdjust="0"/>
  </p:normalViewPr>
  <p:slideViewPr>
    <p:cSldViewPr snapToGrid="0">
      <p:cViewPr varScale="1">
        <p:scale>
          <a:sx n="72" d="100"/>
          <a:sy n="72" d="100"/>
        </p:scale>
        <p:origin x="58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204"/>
    </p:cViewPr>
  </p:sorterViewPr>
  <p:notesViewPr>
    <p:cSldViewPr snapToGrid="0">
      <p:cViewPr varScale="1">
        <p:scale>
          <a:sx n="59" d="100"/>
          <a:sy n="59" d="100"/>
        </p:scale>
        <p:origin x="340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895" cy="498862"/>
          </a:xfrm>
          <a:prstGeom prst="rect">
            <a:avLst/>
          </a:prstGeom>
        </p:spPr>
        <p:txBody>
          <a:bodyPr vert="horz" lIns="90836" tIns="45418" rIns="90836" bIns="45418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56319" y="0"/>
            <a:ext cx="2950895" cy="498862"/>
          </a:xfrm>
          <a:prstGeom prst="rect">
            <a:avLst/>
          </a:prstGeom>
        </p:spPr>
        <p:txBody>
          <a:bodyPr vert="horz" lIns="90836" tIns="45418" rIns="90836" bIns="45418" rtlCol="0"/>
          <a:lstStyle>
            <a:lvl1pPr algn="r">
              <a:defRPr sz="1200"/>
            </a:lvl1pPr>
          </a:lstStyle>
          <a:p>
            <a:fld id="{47C0747B-E382-440A-94DC-675108AEEA99}" type="datetimeFigureOut">
              <a:rPr lang="da-DK" smtClean="0"/>
              <a:t>25-06-2020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42063"/>
            <a:ext cx="2950895" cy="498862"/>
          </a:xfrm>
          <a:prstGeom prst="rect">
            <a:avLst/>
          </a:prstGeom>
        </p:spPr>
        <p:txBody>
          <a:bodyPr vert="horz" lIns="90836" tIns="45418" rIns="90836" bIns="45418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3856319" y="9442063"/>
            <a:ext cx="2950895" cy="498862"/>
          </a:xfrm>
          <a:prstGeom prst="rect">
            <a:avLst/>
          </a:prstGeom>
        </p:spPr>
        <p:txBody>
          <a:bodyPr vert="horz" lIns="90836" tIns="45418" rIns="90836" bIns="45418" rtlCol="0" anchor="b"/>
          <a:lstStyle>
            <a:lvl1pPr algn="r">
              <a:defRPr sz="1200"/>
            </a:lvl1pPr>
          </a:lstStyle>
          <a:p>
            <a:fld id="{C988A502-5ADA-4060-819E-96151638CC2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370221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217" cy="497603"/>
          </a:xfrm>
          <a:prstGeom prst="rect">
            <a:avLst/>
          </a:prstGeom>
        </p:spPr>
        <p:txBody>
          <a:bodyPr vert="horz" lIns="91567" tIns="45783" rIns="91567" bIns="45783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5982" y="0"/>
            <a:ext cx="2951217" cy="497603"/>
          </a:xfrm>
          <a:prstGeom prst="rect">
            <a:avLst/>
          </a:prstGeom>
        </p:spPr>
        <p:txBody>
          <a:bodyPr vert="horz" lIns="91567" tIns="45783" rIns="91567" bIns="45783" rtlCol="0"/>
          <a:lstStyle>
            <a:lvl1pPr algn="r">
              <a:defRPr sz="1200"/>
            </a:lvl1pPr>
          </a:lstStyle>
          <a:p>
            <a:fld id="{E2F6493A-C5D5-42FD-A08D-6E2371CBA67E}" type="datetimeFigureOut">
              <a:rPr lang="da-DK" smtClean="0"/>
              <a:t>25-06-2020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44600"/>
            <a:ext cx="5957888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7" tIns="45783" rIns="91567" bIns="45783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0563" y="4783665"/>
            <a:ext cx="5447666" cy="3914050"/>
          </a:xfrm>
          <a:prstGeom prst="rect">
            <a:avLst/>
          </a:prstGeom>
        </p:spPr>
        <p:txBody>
          <a:bodyPr vert="horz" lIns="91567" tIns="45783" rIns="91567" bIns="45783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43322"/>
            <a:ext cx="2951217" cy="497603"/>
          </a:xfrm>
          <a:prstGeom prst="rect">
            <a:avLst/>
          </a:prstGeom>
        </p:spPr>
        <p:txBody>
          <a:bodyPr vert="horz" lIns="91567" tIns="45783" rIns="91567" bIns="45783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55982" y="9443322"/>
            <a:ext cx="2951217" cy="497603"/>
          </a:xfrm>
          <a:prstGeom prst="rect">
            <a:avLst/>
          </a:prstGeom>
        </p:spPr>
        <p:txBody>
          <a:bodyPr vert="horz" lIns="91567" tIns="45783" rIns="91567" bIns="45783" rtlCol="0" anchor="b"/>
          <a:lstStyle>
            <a:lvl1pPr algn="r">
              <a:defRPr sz="1200"/>
            </a:lvl1pPr>
          </a:lstStyle>
          <a:p>
            <a:fld id="{D702A1EC-00D0-44E0-AEA0-93D81AF4F8B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68324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02A1EC-00D0-44E0-AEA0-93D81AF4F8B2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77341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dirty="0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dirty="0"/>
              <a:t>Klik for at redigere i master</a:t>
            </a:r>
          </a:p>
        </p:txBody>
      </p:sp>
      <p:pic>
        <p:nvPicPr>
          <p:cNvPr id="7" name="Billed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594" y="196421"/>
            <a:ext cx="1800000" cy="2153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5151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Afsnitsoversk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dirty="0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dirty="0"/>
              <a:t>Klik for at redigere i master</a:t>
            </a:r>
          </a:p>
        </p:txBody>
      </p:sp>
      <p:pic>
        <p:nvPicPr>
          <p:cNvPr id="6" name="Billed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594" y="196421"/>
            <a:ext cx="1800000" cy="2153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4750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4630" y="857307"/>
            <a:ext cx="10515600" cy="833381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14630" y="1825625"/>
            <a:ext cx="10515600" cy="435133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pic>
        <p:nvPicPr>
          <p:cNvPr id="6" name="Billed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07" t="30195" r="15384" b="35356"/>
          <a:stretch/>
        </p:blipFill>
        <p:spPr>
          <a:xfrm>
            <a:off x="131828" y="71380"/>
            <a:ext cx="1977057" cy="703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07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pic>
        <p:nvPicPr>
          <p:cNvPr id="6" name="Billed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594" y="196421"/>
            <a:ext cx="1800000" cy="2153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338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4630" y="857307"/>
            <a:ext cx="10639170" cy="833381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da-DK" dirty="0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714630" y="1825625"/>
            <a:ext cx="5181600" cy="4351338"/>
          </a:xfrm>
        </p:spPr>
        <p:txBody>
          <a:bodyPr/>
          <a:lstStyle/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pic>
        <p:nvPicPr>
          <p:cNvPr id="5" name="Billed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07" t="30195" r="15384" b="35356"/>
          <a:stretch/>
        </p:blipFill>
        <p:spPr>
          <a:xfrm>
            <a:off x="131828" y="71380"/>
            <a:ext cx="1977057" cy="703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436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07980" y="513409"/>
            <a:ext cx="10515600" cy="1325563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07980" y="182944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707980" y="2653359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040392" y="1829447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040392" y="2653359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pic>
        <p:nvPicPr>
          <p:cNvPr id="7" name="Billed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07" t="30195" r="15384" b="35356"/>
          <a:stretch/>
        </p:blipFill>
        <p:spPr>
          <a:xfrm>
            <a:off x="131828" y="71380"/>
            <a:ext cx="1977057" cy="703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902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4630" y="857307"/>
            <a:ext cx="10515600" cy="833381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pic>
        <p:nvPicPr>
          <p:cNvPr id="3" name="Billed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07" t="30195" r="15384" b="35356"/>
          <a:stretch/>
        </p:blipFill>
        <p:spPr>
          <a:xfrm>
            <a:off x="131828" y="71380"/>
            <a:ext cx="1977057" cy="703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55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714630" y="857307"/>
            <a:ext cx="10515600" cy="8333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1463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2479990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D4B49F5C-0C59-40F2-8006-D0792EAFF301}"/>
              </a:ext>
            </a:extLst>
          </p:cNvPr>
          <p:cNvSpPr txBox="1"/>
          <p:nvPr/>
        </p:nvSpPr>
        <p:spPr>
          <a:xfrm rot="16200000">
            <a:off x="-558008" y="2906643"/>
            <a:ext cx="44465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5400" dirty="0"/>
              <a:t>Vildtudbytte-statistik</a:t>
            </a:r>
          </a:p>
        </p:txBody>
      </p:sp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3E1BD521-C521-47E0-BA86-D12CA16E74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585774"/>
              </p:ext>
            </p:extLst>
          </p:nvPr>
        </p:nvGraphicFramePr>
        <p:xfrm>
          <a:off x="2441359" y="255884"/>
          <a:ext cx="9527574" cy="6346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Worksheet" r:id="rId4" imgW="10111832" imgH="6736176" progId="Excel.Sheet.12">
                  <p:embed/>
                </p:oleObj>
              </mc:Choice>
              <mc:Fallback>
                <p:oleObj name="Worksheet" r:id="rId4" imgW="10111832" imgH="673617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441359" y="255884"/>
                        <a:ext cx="9527574" cy="63462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5282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DJ 2016">
      <a:dk1>
        <a:srgbClr val="000000"/>
      </a:dk1>
      <a:lt1>
        <a:sysClr val="window" lastClr="FFFFFF"/>
      </a:lt1>
      <a:dk2>
        <a:srgbClr val="282E1B"/>
      </a:dk2>
      <a:lt2>
        <a:srgbClr val="83872D"/>
      </a:lt2>
      <a:accent1>
        <a:srgbClr val="385767"/>
      </a:accent1>
      <a:accent2>
        <a:srgbClr val="F39200"/>
      </a:accent2>
      <a:accent3>
        <a:srgbClr val="A5A5A5"/>
      </a:accent3>
      <a:accent4>
        <a:srgbClr val="FFC000"/>
      </a:accent4>
      <a:accent5>
        <a:srgbClr val="385767"/>
      </a:accent5>
      <a:accent6>
        <a:srgbClr val="6F7C4F"/>
      </a:accent6>
      <a:hlink>
        <a:srgbClr val="29281F"/>
      </a:hlink>
      <a:folHlink>
        <a:srgbClr val="FFFFFF"/>
      </a:folHlink>
    </a:clrScheme>
    <a:fontScheme name="DJ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J skabelon 2016" id="{06F7B6EF-A146-42BF-A1CD-2C880F434CD4}" vid="{7492F76C-E7D4-4BF8-AEC2-B32493ED6AA8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12120</TotalTime>
  <Words>2</Words>
  <Application>Microsoft Office PowerPoint</Application>
  <PresentationFormat>Widescreen</PresentationFormat>
  <Paragraphs>2</Paragraphs>
  <Slides>1</Slides>
  <Notes>1</Notes>
  <HiddenSlides>0</HiddenSlides>
  <MMClips>0</MMClips>
  <ScaleCrop>false</ScaleCrop>
  <HeadingPairs>
    <vt:vector size="8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Integrerede OLE-servere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Trebuchet MS</vt:lpstr>
      <vt:lpstr>Office-tema</vt:lpstr>
      <vt:lpstr>Worksheet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Joan Brønnum Kvist</dc:creator>
  <cp:lastModifiedBy>Bente Elleby</cp:lastModifiedBy>
  <cp:revision>166</cp:revision>
  <cp:lastPrinted>2019-01-02T14:57:29Z</cp:lastPrinted>
  <dcterms:created xsi:type="dcterms:W3CDTF">2016-03-31T07:37:49Z</dcterms:created>
  <dcterms:modified xsi:type="dcterms:W3CDTF">2020-06-25T20:30:34Z</dcterms:modified>
</cp:coreProperties>
</file>