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llemlayout 2 - Markering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61F6C-D561-499C-821C-4C73186E3F12}" type="datetimeFigureOut">
              <a:rPr lang="da-DK" smtClean="0"/>
              <a:t>28-08-2019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C96C4-BA0B-49A3-BBFA-E23ADF631A11}" type="slidenum">
              <a:rPr lang="da-DK" smtClean="0"/>
              <a:t>‹nr.›</a:t>
            </a:fld>
            <a:endParaRPr lang="da-DK"/>
          </a:p>
        </p:txBody>
      </p:sp>
      <p:sp>
        <p:nvSpPr>
          <p:cNvPr id="7" name="Rektangel 6"/>
          <p:cNvSpPr/>
          <p:nvPr userDrawn="1"/>
        </p:nvSpPr>
        <p:spPr>
          <a:xfrm>
            <a:off x="-75304" y="-96819"/>
            <a:ext cx="12360537" cy="1785920"/>
          </a:xfrm>
          <a:prstGeom prst="rect">
            <a:avLst/>
          </a:prstGeom>
          <a:solidFill>
            <a:schemeClr val="accent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68532"/>
            <a:ext cx="9144000" cy="1399623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/>
              <a:t>Klik for at redigere i master</a:t>
            </a:r>
          </a:p>
        </p:txBody>
      </p:sp>
    </p:spTree>
    <p:extLst>
      <p:ext uri="{BB962C8B-B14F-4D97-AF65-F5344CB8AC3E}">
        <p14:creationId xmlns:p14="http://schemas.microsoft.com/office/powerpoint/2010/main" val="35600599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3866258"/>
          </a:xfrm>
        </p:spPr>
        <p:txBody>
          <a:bodyPr vert="eaVert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61F6C-D561-499C-821C-4C73186E3F12}" type="datetimeFigureOut">
              <a:rPr lang="da-DK" smtClean="0"/>
              <a:t>28-08-2019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C96C4-BA0B-49A3-BBFA-E23ADF631A1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781906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306210"/>
          </a:xfrm>
        </p:spPr>
        <p:txBody>
          <a:bodyPr vert="eaVert"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306210"/>
          </a:xfrm>
        </p:spPr>
        <p:txBody>
          <a:bodyPr vert="eaVert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61F6C-D561-499C-821C-4C73186E3F12}" type="datetimeFigureOut">
              <a:rPr lang="da-DK" smtClean="0"/>
              <a:t>28-08-2019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C96C4-BA0B-49A3-BBFA-E23ADF631A1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248942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866258"/>
          </a:xfrm>
        </p:spPr>
        <p:txBody>
          <a:bodyPr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61F6C-D561-499C-821C-4C73186E3F12}" type="datetimeFigureOut">
              <a:rPr lang="da-DK" smtClean="0"/>
              <a:t>28-08-2019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C96C4-BA0B-49A3-BBFA-E23ADF631A1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602587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28850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1850" y="416822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61F6C-D561-499C-821C-4C73186E3F12}" type="datetimeFigureOut">
              <a:rPr lang="da-DK" smtClean="0"/>
              <a:t>28-08-2019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C96C4-BA0B-49A3-BBFA-E23ADF631A1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15646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3855984"/>
          </a:xfrm>
        </p:spPr>
        <p:txBody>
          <a:bodyPr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3855984"/>
          </a:xfrm>
        </p:spPr>
        <p:txBody>
          <a:bodyPr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61F6C-D561-499C-821C-4C73186E3F12}" type="datetimeFigureOut">
              <a:rPr lang="da-DK" smtClean="0"/>
              <a:t>28-08-2019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C96C4-BA0B-49A3-BBFA-E23ADF631A1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899958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176534"/>
          </a:xfrm>
        </p:spPr>
        <p:txBody>
          <a:bodyPr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176534"/>
          </a:xfrm>
        </p:spPr>
        <p:txBody>
          <a:bodyPr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61F6C-D561-499C-821C-4C73186E3F12}" type="datetimeFigureOut">
              <a:rPr lang="da-DK" smtClean="0"/>
              <a:t>28-08-2019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C96C4-BA0B-49A3-BBFA-E23ADF631A1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037095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61F6C-D561-499C-821C-4C73186E3F12}" type="datetimeFigureOut">
              <a:rPr lang="da-DK" smtClean="0"/>
              <a:t>28-08-2019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C96C4-BA0B-49A3-BBFA-E23ADF631A1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193277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61F6C-D561-499C-821C-4C73186E3F12}" type="datetimeFigureOut">
              <a:rPr lang="da-DK" smtClean="0"/>
              <a:t>28-08-2019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C96C4-BA0B-49A3-BBFA-E23ADF631A1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759266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5183188" y="987426"/>
            <a:ext cx="6172200" cy="469418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62421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61F6C-D561-499C-821C-4C73186E3F12}" type="datetimeFigureOut">
              <a:rPr lang="da-DK" smtClean="0"/>
              <a:t>28-08-2019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C96C4-BA0B-49A3-BBFA-E23ADF631A1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097073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5183188" y="987426"/>
            <a:ext cx="6172200" cy="468391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1"/>
            <a:ext cx="3932237" cy="3613936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61F6C-D561-499C-821C-4C73186E3F12}" type="datetimeFigureOut">
              <a:rPr lang="da-DK" smtClean="0"/>
              <a:t>28-08-2019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C96C4-BA0B-49A3-BBFA-E23ADF631A1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7394337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361F6C-D561-499C-821C-4C73186E3F12}" type="datetimeFigureOut">
              <a:rPr lang="da-DK" smtClean="0"/>
              <a:t>28-08-2019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7C96C4-BA0B-49A3-BBFA-E23ADF631A11}" type="slidenum">
              <a:rPr lang="da-DK" smtClean="0"/>
              <a:t>‹nr.›</a:t>
            </a:fld>
            <a:endParaRPr lang="da-DK"/>
          </a:p>
        </p:txBody>
      </p:sp>
      <p:sp>
        <p:nvSpPr>
          <p:cNvPr id="7" name="Rektangel 6"/>
          <p:cNvSpPr/>
          <p:nvPr userDrawn="1"/>
        </p:nvSpPr>
        <p:spPr>
          <a:xfrm>
            <a:off x="-86061" y="5667152"/>
            <a:ext cx="12371294" cy="1282287"/>
          </a:xfrm>
          <a:prstGeom prst="rect">
            <a:avLst/>
          </a:prstGeom>
          <a:gradFill flip="none" rotWithShape="1">
            <a:gsLst>
              <a:gs pos="18000">
                <a:schemeClr val="accent1">
                  <a:lumMod val="5000"/>
                  <a:lumOff val="95000"/>
                </a:schemeClr>
              </a:gs>
              <a:gs pos="74000">
                <a:schemeClr val="accent2"/>
              </a:gs>
              <a:gs pos="0">
                <a:schemeClr val="accent2"/>
              </a:gs>
              <a:gs pos="100000">
                <a:schemeClr val="accent2"/>
              </a:gs>
            </a:gsLst>
            <a:lin ang="0" scaled="1"/>
            <a:tileRect/>
          </a:gra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da-DK" sz="2400" b="0" dirty="0">
                <a:solidFill>
                  <a:schemeClr val="tx1"/>
                </a:solidFill>
              </a:rPr>
              <a:t>Skydelederuddannelse - Riffel	</a:t>
            </a:r>
            <a:r>
              <a:rPr lang="da-DK" dirty="0"/>
              <a:t>	</a:t>
            </a:r>
          </a:p>
        </p:txBody>
      </p:sp>
      <p:pic>
        <p:nvPicPr>
          <p:cNvPr id="8" name="Billede 7"/>
          <p:cNvPicPr>
            <a:picLocks noChangeAspect="1"/>
          </p:cNvPicPr>
          <p:nvPr userDrawn="1"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8444" y="5844387"/>
            <a:ext cx="2511056" cy="844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68027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a-DK" b="1" dirty="0"/>
              <a:t>Introduktion</a:t>
            </a:r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a-DK"/>
          </a:p>
        </p:txBody>
      </p:sp>
      <p:pic>
        <p:nvPicPr>
          <p:cNvPr id="6" name="Billede 5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89312" y="1687286"/>
            <a:ext cx="12570623" cy="39841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43381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Præsentation af underviser</a:t>
            </a:r>
          </a:p>
        </p:txBody>
      </p:sp>
      <p:sp>
        <p:nvSpPr>
          <p:cNvPr id="6" name="Pladsholder til indhold 5">
            <a:extLst>
              <a:ext uri="{FF2B5EF4-FFF2-40B4-BE49-F238E27FC236}">
                <a16:creationId xmlns:a16="http://schemas.microsoft.com/office/drawing/2014/main" id="{E9DA5216-253D-4B5D-81B6-32398288D8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9756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Målsætning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da-DK" dirty="0"/>
              <a:t>Ved kursets afslutning skal kursisten være i stand til at fungere som skydeleder under afvikling af skydninger i regi af Danmarks Jægerforbund.</a:t>
            </a:r>
          </a:p>
          <a:p>
            <a:pPr marL="0" indent="0">
              <a:buNone/>
            </a:pPr>
            <a:r>
              <a:rPr lang="da-DK" dirty="0"/>
              <a:t>Til rådighed under kurset har eleven de udleverede præsentationer, samt de tilsendte love, bekendtgørelser og cirkulærer.</a:t>
            </a:r>
          </a:p>
          <a:p>
            <a:pPr marL="0" indent="0">
              <a:buNone/>
            </a:pPr>
            <a:r>
              <a:rPr lang="da-DK" dirty="0"/>
              <a:t>Resultatet er tilfredsstillende såfremt eleven:</a:t>
            </a:r>
          </a:p>
          <a:p>
            <a:pPr>
              <a:buFontTx/>
              <a:buChar char="-"/>
            </a:pPr>
            <a:r>
              <a:rPr lang="da-DK" dirty="0"/>
              <a:t>deltager aktivt under kurset.</a:t>
            </a:r>
          </a:p>
          <a:p>
            <a:pPr>
              <a:buFontTx/>
              <a:buChar char="-"/>
            </a:pPr>
            <a:r>
              <a:rPr lang="da-DK" dirty="0"/>
              <a:t>svarer rigtigt på minimum 7 ud af 10 spørgsmål, ved kursets afslutning.</a:t>
            </a:r>
          </a:p>
          <a:p>
            <a:pPr>
              <a:buFontTx/>
              <a:buChar char="-"/>
            </a:pP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41510245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Program</a:t>
            </a:r>
          </a:p>
        </p:txBody>
      </p:sp>
      <p:graphicFrame>
        <p:nvGraphicFramePr>
          <p:cNvPr id="5" name="Pladsholder til indhold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48506344"/>
              </p:ext>
            </p:extLst>
          </p:nvPr>
        </p:nvGraphicFramePr>
        <p:xfrm>
          <a:off x="838200" y="1422853"/>
          <a:ext cx="10515600" cy="37084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67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3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da-DK" dirty="0"/>
                        <a:t>Tid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Emne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Sted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a-DK" dirty="0"/>
                        <a:t>15.00</a:t>
                      </a:r>
                      <a:r>
                        <a:rPr lang="da-DK" baseline="0" dirty="0"/>
                        <a:t> – 16.00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Velkomst og præsentation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Undervisningslokale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Skydebanernes anlæggelse og indretning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Undervisningslokale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a-DK" dirty="0"/>
                        <a:t>16.00 – 17.30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Kommandoer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Udendørs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a-DK" dirty="0"/>
                        <a:t>17.30 – 18-00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Gennemgang</a:t>
                      </a:r>
                      <a:r>
                        <a:rPr lang="da-DK" baseline="0" dirty="0"/>
                        <a:t> af DJ skydninger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Indendørs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a-DK" dirty="0"/>
                        <a:t>18.00 – 18.30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Frokost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Indendørs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a-DK" dirty="0"/>
                        <a:t>18.30 – 19-00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DJ skydninger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Udendørs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a-DK" dirty="0"/>
                        <a:t>19.00 – 20.30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Lovgivning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Undervisningslokale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a-DK" dirty="0"/>
                        <a:t>20.30 – 21.00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Forsikring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Undervisningslokale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a-DK" dirty="0"/>
                        <a:t>21-00– 21.30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Afslutning og evaluering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Undervisningslokale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284348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Andet	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da-DK" dirty="0"/>
              <a:t>Der udstedes diplom for gennemført kursus samt et id-kort, der giver adgang til Danmarks Jægerforbunds riffelinstruktøruddannelse.</a:t>
            </a:r>
          </a:p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r>
              <a:rPr lang="da-DK" dirty="0"/>
              <a:t>Danmarks Jægerforbund Forsikring dækker, såfremt skydelederen er en af Danmarks Jægerforbund uddannet eller godkendt riffelinstruktør eller riffelskydeleder.</a:t>
            </a:r>
          </a:p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r>
              <a:rPr lang="da-DK" dirty="0"/>
              <a:t>Skydelederuddannelsen giver IKKE ret til at overdrage, eller få overdraget, riflede våben fra andre.</a:t>
            </a:r>
          </a:p>
        </p:txBody>
      </p:sp>
    </p:spTree>
    <p:extLst>
      <p:ext uri="{BB962C8B-B14F-4D97-AF65-F5344CB8AC3E}">
        <p14:creationId xmlns:p14="http://schemas.microsoft.com/office/powerpoint/2010/main" val="21878307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Billede 27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25955"/>
          <a:stretch/>
        </p:blipFill>
        <p:spPr>
          <a:xfrm>
            <a:off x="2879920" y="619125"/>
            <a:ext cx="6358679" cy="44961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87869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1090</TotalTime>
  <Words>184</Words>
  <Application>Microsoft Office PowerPoint</Application>
  <PresentationFormat>Widescreen</PresentationFormat>
  <Paragraphs>44</Paragraphs>
  <Slides>6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Office-tema</vt:lpstr>
      <vt:lpstr>Introduktion</vt:lpstr>
      <vt:lpstr>Præsentation af underviser</vt:lpstr>
      <vt:lpstr>Målsætning</vt:lpstr>
      <vt:lpstr>Program</vt:lpstr>
      <vt:lpstr>Andet </vt:lpstr>
      <vt:lpstr>PowerPoint-præsentation</vt:lpstr>
    </vt:vector>
  </TitlesOfParts>
  <Company>Danmarks Jægerforbund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Nicholai Vigger Knudsen</dc:creator>
  <cp:lastModifiedBy>Nicholai Vigger Knudsen</cp:lastModifiedBy>
  <cp:revision>18</cp:revision>
  <dcterms:created xsi:type="dcterms:W3CDTF">2014-02-21T14:51:05Z</dcterms:created>
  <dcterms:modified xsi:type="dcterms:W3CDTF">2019-08-28T11:27:18Z</dcterms:modified>
</cp:coreProperties>
</file>